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1212" r:id="rId2"/>
    <p:sldId id="1213" r:id="rId3"/>
    <p:sldId id="1214" r:id="rId4"/>
    <p:sldId id="340" r:id="rId5"/>
    <p:sldId id="1185" r:id="rId6"/>
    <p:sldId id="1184" r:id="rId7"/>
    <p:sldId id="355" r:id="rId8"/>
    <p:sldId id="327" r:id="rId9"/>
    <p:sldId id="358" r:id="rId10"/>
    <p:sldId id="268" r:id="rId11"/>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864" autoAdjust="0"/>
    <p:restoredTop sz="97461" autoAdjust="0"/>
  </p:normalViewPr>
  <p:slideViewPr>
    <p:cSldViewPr snapToGrid="0" showGuides="1">
      <p:cViewPr varScale="1">
        <p:scale>
          <a:sx n="150" d="100"/>
          <a:sy n="150" d="100"/>
        </p:scale>
        <p:origin x="120" y="204"/>
      </p:cViewPr>
      <p:guideLst>
        <p:guide pos="3840"/>
        <p:guide orient="horz" pos="2160"/>
      </p:guideLst>
    </p:cSldViewPr>
  </p:slideViewPr>
  <p:outlineViewPr>
    <p:cViewPr>
      <p:scale>
        <a:sx n="33" d="100"/>
        <a:sy n="33" d="100"/>
      </p:scale>
      <p:origin x="0" y="-2310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21" d="100"/>
          <a:sy n="121" d="100"/>
        </p:scale>
        <p:origin x="4938" y="12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4/11/2023</a:t>
            </a:fld>
            <a:endParaRPr lang="en-US" sz="1050" dirty="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latin typeface="+mn-lt"/>
              </a:rPr>
              <a:t>Hand out</a:t>
            </a:r>
            <a:r>
              <a:rPr lang="en-US" sz="1050" dirty="0">
                <a:solidFill>
                  <a:schemeClr val="accent2"/>
                </a:solidFill>
                <a:latin typeface="+mn-lt"/>
              </a:rPr>
              <a:t> </a:t>
            </a:r>
            <a:fld id="{C92BABF8-1341-4DCB-864A-D83C08BEEAE4}" type="slidenum">
              <a:rPr lang="en-US" sz="1050" smtClean="0">
                <a:solidFill>
                  <a:schemeClr val="tx2"/>
                </a:solidFill>
                <a:latin typeface="+mn-lt"/>
              </a:rPr>
              <a:t>‹#›</a:t>
            </a:fld>
            <a:endParaRPr lang="en-US" sz="1050" dirty="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4/11/2023</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160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7132854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502166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94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53037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852824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dirty="0"/>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dirty="0"/>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dirty="0"/>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dirty="0"/>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20XX | Author | Department | YYYY-MM-DD</a:t>
            </a:r>
            <a:endParaRPr lang="en-US" dirty="0"/>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dirty="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dirty="0"/>
              <a:t>Content page,</a:t>
            </a:r>
            <a:br>
              <a:rPr lang="en-US" dirty="0"/>
            </a:br>
            <a:r>
              <a:rPr lang="en-US" dirty="0"/>
              <a:t>Arial Regular, 48 </a:t>
            </a:r>
            <a:r>
              <a:rPr lang="en-US" dirty="0" err="1"/>
              <a:t>pt</a:t>
            </a:r>
            <a:endParaRPr lang="en-US" dirty="0"/>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dirty="0"/>
              <a:t>Content page,</a:t>
            </a:r>
            <a:br>
              <a:rPr lang="en-US" dirty="0"/>
            </a:br>
            <a:r>
              <a:rPr lang="en-US" dirty="0"/>
              <a:t>Arial Regular, 48 </a:t>
            </a:r>
            <a:r>
              <a:rPr lang="en-US" dirty="0" err="1"/>
              <a:t>pt</a:t>
            </a:r>
            <a:endParaRPr lang="en-US" dirty="0"/>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dirty="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dirty="0"/>
              <a:t>Content page,</a:t>
            </a:r>
            <a:br>
              <a:rPr lang="en-US" dirty="0"/>
            </a:br>
            <a:r>
              <a:rPr lang="en-US" dirty="0"/>
              <a:t>Arial Regular, 48 </a:t>
            </a:r>
            <a:r>
              <a:rPr lang="en-US" dirty="0" err="1"/>
              <a:t>pt</a:t>
            </a:r>
            <a:endParaRPr lang="en-US" dirty="0"/>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dirty="0"/>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dirty="0"/>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dirty="0"/>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dirty="0"/>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dirty="0"/>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dirty="0"/>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dirty="0"/>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dirty="0"/>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dirty="0"/>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dirty="0"/>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dirty="0"/>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dirty="0"/>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dirty="0"/>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dirty="0"/>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dirty="0"/>
              <a:t>Click to edit the contact</a:t>
            </a:r>
          </a:p>
          <a:p>
            <a:pPr lvl="1"/>
            <a:r>
              <a:rPr lang="en-US" dirty="0"/>
              <a:t>Name etc.</a:t>
            </a:r>
          </a:p>
          <a:p>
            <a:pPr lvl="2"/>
            <a:r>
              <a:rPr lang="en-US" dirty="0"/>
              <a:t>Skills etc.</a:t>
            </a:r>
          </a:p>
          <a:p>
            <a:pPr lvl="3"/>
            <a:r>
              <a:rPr lang="en-US" dirty="0"/>
              <a:t>Name etc. sublevel</a:t>
            </a:r>
          </a:p>
          <a:p>
            <a:pPr lvl="4"/>
            <a:r>
              <a:rPr lang="en-US" dirty="0"/>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dirty="0"/>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20XX | Author | Department | YYYY-MM-DD</a:t>
            </a:r>
            <a:endParaRPr lang="en-US" dirty="0"/>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773" r:id="rId13"/>
    <p:sldLayoutId id="2147483774" r:id="rId14"/>
    <p:sldLayoutId id="2147483775"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30" r:id="rId34"/>
    <p:sldLayoutId id="2147483731" r:id="rId35"/>
    <p:sldLayoutId id="2147483732" r:id="rId36"/>
    <p:sldLayoutId id="2147483727" r:id="rId37"/>
    <p:sldLayoutId id="2147483728" r:id="rId38"/>
    <p:sldLayoutId id="2147483729" r:id="rId39"/>
    <p:sldLayoutId id="2147483736" r:id="rId40"/>
    <p:sldLayoutId id="2147483737" r:id="rId41"/>
    <p:sldLayoutId id="2147483738" r:id="rId42"/>
    <p:sldLayoutId id="2147483753" r:id="rId43"/>
    <p:sldLayoutId id="2147483754" r:id="rId44"/>
    <p:sldLayoutId id="2147483755" r:id="rId45"/>
    <p:sldLayoutId id="2147483739" r:id="rId46"/>
    <p:sldLayoutId id="2147483740" r:id="rId47"/>
    <p:sldLayoutId id="2147483741" r:id="rId48"/>
    <p:sldLayoutId id="2147483744" r:id="rId49"/>
    <p:sldLayoutId id="2147483756" r:id="rId50"/>
    <p:sldLayoutId id="2147483655" r:id="rId51"/>
    <p:sldLayoutId id="2147483677" r:id="rId52"/>
    <p:sldLayoutId id="2147483779" r:id="rId53"/>
    <p:sldLayoutId id="2147483709" r:id="rId54"/>
    <p:sldLayoutId id="2147483691" r:id="rId55"/>
    <p:sldLayoutId id="2147483692" r:id="rId56"/>
    <p:sldLayoutId id="2147483780" r:id="rId57"/>
    <p:sldLayoutId id="2147483650" r:id="rId58"/>
    <p:sldLayoutId id="2147483665" r:id="rId59"/>
    <p:sldLayoutId id="2147483666" r:id="rId60"/>
    <p:sldLayoutId id="2147483697" r:id="rId61"/>
    <p:sldLayoutId id="2147483698" r:id="rId62"/>
    <p:sldLayoutId id="2147483652" r:id="rId63"/>
    <p:sldLayoutId id="2147483694" r:id="rId64"/>
    <p:sldLayoutId id="2147483687" r:id="rId65"/>
    <p:sldLayoutId id="2147483690" r:id="rId66"/>
    <p:sldLayoutId id="2147483681" r:id="rId67"/>
    <p:sldLayoutId id="2147483682" r:id="rId68"/>
    <p:sldLayoutId id="2147483711" r:id="rId69"/>
    <p:sldLayoutId id="2147483678"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mailto:firstname.lastname@siemens.com" TargetMode="Externa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hyperlink" Target="https://brandville.siemens.com/en/design-guides-templates/ms-office-new/powerpoint-new/#downloadstitle2ndleve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hyperlink" Target="https://brandville.siemens.com/en/design-guides-templates/ms-office-new/powerpoint-new/#downloadstitle2ndlevel"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www.siemens.com/" TargetMode="Externa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 </a:t>
            </a:r>
            <a:r>
              <a:rPr lang="en-US" b="1" noProof="0" dirty="0">
                <a:solidFill>
                  <a:srgbClr val="00C1B6"/>
                </a:solidFill>
              </a:rPr>
              <a:t>Arial Bold</a:t>
            </a:r>
            <a:r>
              <a:rPr lang="en-US" noProof="0" dirty="0"/>
              <a:t> </a:t>
            </a:r>
            <a:br>
              <a:rPr lang="en-US" noProof="0" dirty="0"/>
            </a:br>
            <a:r>
              <a:rPr lang="en-US" noProof="0" dirty="0"/>
              <a:t>and Regular, 80 </a:t>
            </a:r>
            <a:r>
              <a:rPr lang="en-US" noProof="0" dirty="0" err="1"/>
              <a:t>pt</a:t>
            </a:r>
            <a:endParaRPr lang="en-US" noProof="0" dirty="0"/>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p:txBody>
          <a:bodyPr/>
          <a:lstStyle/>
          <a:p>
            <a:r>
              <a:rPr lang="de-DE" dirty="0" err="1"/>
              <a:t>Subhead</a:t>
            </a:r>
            <a:r>
              <a:rPr lang="de-DE" dirty="0"/>
              <a:t>, Arial Regular, 32 </a:t>
            </a:r>
            <a:r>
              <a:rPr lang="de-DE" dirty="0" err="1"/>
              <a:t>pt</a:t>
            </a:r>
            <a:endParaRPr lang="de-DE"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a:t>Restricted | © Siemens 20XX | Author | Department | YYYY-MM-DD</a:t>
            </a:r>
            <a:endParaRPr lang="en-US" dirty="0"/>
          </a:p>
        </p:txBody>
      </p:sp>
      <p:sp>
        <p:nvSpPr>
          <p:cNvPr id="23" name="Information - please remove!">
            <a:extLst>
              <a:ext uri="{FF2B5EF4-FFF2-40B4-BE49-F238E27FC236}">
                <a16:creationId xmlns:a16="http://schemas.microsoft.com/office/drawing/2014/main" id="{E70F59FA-18F8-424F-8224-6E458B3382DD}"/>
              </a:ext>
              <a:ext uri="{C183D7F6-B498-43B3-948B-1728B52AA6E4}">
                <adec:decorative xmlns:adec="http://schemas.microsoft.com/office/drawing/2017/decorative" val="1"/>
              </a:ext>
            </a:extLst>
          </p:cNvPr>
          <p:cNvSpPr/>
          <p:nvPr/>
        </p:nvSpPr>
        <p:spPr bwMode="auto">
          <a:xfrm rot="-600000">
            <a:off x="4201377" y="5040000"/>
            <a:ext cx="1894624" cy="1894624"/>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dirty="0">
                <a:solidFill>
                  <a:schemeClr val="bg1"/>
                </a:solidFill>
                <a:latin typeface="+mj-lt"/>
              </a:rPr>
              <a:t>Please note: </a:t>
            </a:r>
            <a:br>
              <a:rPr lang="en-US" sz="1200" dirty="0">
                <a:solidFill>
                  <a:schemeClr val="bg1"/>
                </a:solidFill>
                <a:latin typeface="+mj-lt"/>
              </a:rPr>
            </a:br>
            <a:r>
              <a:rPr lang="en-US" sz="1200" b="1" dirty="0">
                <a:solidFill>
                  <a:schemeClr val="bg1"/>
                </a:solidFill>
                <a:latin typeface="+mj-lt"/>
              </a:rPr>
              <a:t>Please insert the </a:t>
            </a:r>
            <a:br>
              <a:rPr lang="en-US" sz="1200" b="1" dirty="0">
                <a:solidFill>
                  <a:schemeClr val="bg1"/>
                </a:solidFill>
                <a:latin typeface="+mj-lt"/>
              </a:rPr>
            </a:br>
            <a:r>
              <a:rPr lang="en-US" sz="1200" b="1" dirty="0">
                <a:solidFill>
                  <a:schemeClr val="bg1"/>
                </a:solidFill>
                <a:latin typeface="+mj-lt"/>
              </a:rPr>
              <a:t>visible confidentiality </a:t>
            </a:r>
            <a:br>
              <a:rPr lang="en-US" sz="1200" b="1" dirty="0">
                <a:solidFill>
                  <a:schemeClr val="bg1"/>
                </a:solidFill>
                <a:latin typeface="+mj-lt"/>
              </a:rPr>
            </a:br>
            <a:r>
              <a:rPr lang="en-US" sz="1200" b="1" dirty="0">
                <a:solidFill>
                  <a:schemeClr val="bg1"/>
                </a:solidFill>
                <a:latin typeface="+mj-lt"/>
              </a:rPr>
              <a:t>note via header </a:t>
            </a:r>
            <a:br>
              <a:rPr lang="en-US" sz="1200" b="1" dirty="0">
                <a:solidFill>
                  <a:schemeClr val="bg1"/>
                </a:solidFill>
                <a:latin typeface="+mj-lt"/>
              </a:rPr>
            </a:br>
            <a:r>
              <a:rPr lang="en-US" sz="1200" b="1" dirty="0">
                <a:solidFill>
                  <a:schemeClr val="bg1"/>
                </a:solidFill>
                <a:latin typeface="+mj-lt"/>
              </a:rPr>
              <a:t>function and the </a:t>
            </a:r>
            <a:br>
              <a:rPr lang="en-US" sz="1200" b="1" dirty="0">
                <a:solidFill>
                  <a:schemeClr val="bg1"/>
                </a:solidFill>
                <a:latin typeface="+mj-lt"/>
              </a:rPr>
            </a:br>
            <a:r>
              <a:rPr lang="en-US" sz="1200" b="1" dirty="0">
                <a:solidFill>
                  <a:schemeClr val="bg1"/>
                </a:solidFill>
                <a:latin typeface="+mj-lt"/>
              </a:rPr>
              <a:t>document tag via </a:t>
            </a:r>
            <a:br>
              <a:rPr lang="en-US" sz="1200" b="1" dirty="0">
                <a:solidFill>
                  <a:schemeClr val="bg1"/>
                </a:solidFill>
                <a:latin typeface="+mj-lt"/>
              </a:rPr>
            </a:br>
            <a:r>
              <a:rPr lang="en-US" sz="1200" b="1" dirty="0">
                <a:solidFill>
                  <a:schemeClr val="bg1"/>
                </a:solidFill>
                <a:latin typeface="+mj-lt"/>
              </a:rPr>
              <a:t>MIP tool.</a:t>
            </a:r>
          </a:p>
        </p:txBody>
      </p:sp>
    </p:spTree>
    <p:extLst>
      <p:ext uri="{BB962C8B-B14F-4D97-AF65-F5344CB8AC3E}">
        <p14:creationId xmlns:p14="http://schemas.microsoft.com/office/powerpoint/2010/main" val="10532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EF7BA6B8-2D49-49EE-AA38-401584ACB3E0}"/>
              </a:ext>
            </a:extLst>
          </p:cNvPr>
          <p:cNvSpPr>
            <a:spLocks noGrp="1"/>
          </p:cNvSpPr>
          <p:nvPr>
            <p:ph type="title"/>
          </p:nvPr>
        </p:nvSpPr>
        <p:spPr/>
        <p:txBody>
          <a:bodyPr/>
          <a:lstStyle/>
          <a:p>
            <a:r>
              <a:rPr lang="en-US" noProof="0" dirty="0"/>
              <a:t>Contact</a:t>
            </a:r>
          </a:p>
        </p:txBody>
      </p:sp>
      <p:sp>
        <p:nvSpPr>
          <p:cNvPr id="3" name="Subtitle" descr="Sample contact data">
            <a:extLst>
              <a:ext uri="{FF2B5EF4-FFF2-40B4-BE49-F238E27FC236}">
                <a16:creationId xmlns:a16="http://schemas.microsoft.com/office/drawing/2014/main" id="{A8C0B1B3-7902-4A0F-A274-1F5878B8197A}"/>
              </a:ext>
            </a:extLst>
          </p:cNvPr>
          <p:cNvSpPr>
            <a:spLocks noGrp="1"/>
          </p:cNvSpPr>
          <p:nvPr>
            <p:ph type="subTitle" idx="1"/>
          </p:nvPr>
        </p:nvSpPr>
        <p:spPr/>
        <p:txBody>
          <a:bodyPr/>
          <a:lstStyle/>
          <a:p>
            <a:r>
              <a:rPr lang="en-US" noProof="0" dirty="0"/>
              <a:t>Published by Siemens XX</a:t>
            </a:r>
          </a:p>
          <a:p>
            <a:pPr lvl="1"/>
            <a:r>
              <a:rPr lang="en-US" noProof="0" dirty="0"/>
              <a:t>First name Last name</a:t>
            </a:r>
          </a:p>
          <a:p>
            <a:r>
              <a:rPr lang="en-US" noProof="0" dirty="0"/>
              <a:t>Job title</a:t>
            </a:r>
            <a:br>
              <a:rPr lang="en-US" noProof="0" dirty="0"/>
            </a:br>
            <a:r>
              <a:rPr lang="en-US" noProof="0" dirty="0"/>
              <a:t>Group / Region / Department XY </a:t>
            </a:r>
          </a:p>
          <a:p>
            <a:r>
              <a:rPr lang="en-US" noProof="0" dirty="0"/>
              <a:t>Street 123</a:t>
            </a:r>
            <a:br>
              <a:rPr lang="en-US" noProof="0" dirty="0"/>
            </a:br>
            <a:r>
              <a:rPr lang="en-US" noProof="0" dirty="0"/>
              <a:t>12345 City</a:t>
            </a:r>
            <a:br>
              <a:rPr lang="en-US" noProof="0" dirty="0"/>
            </a:br>
            <a:r>
              <a:rPr lang="en-US" noProof="0" dirty="0"/>
              <a:t>Country</a:t>
            </a:r>
          </a:p>
          <a:p>
            <a:pPr lvl="1"/>
            <a:r>
              <a:rPr lang="en-US" noProof="0" dirty="0"/>
              <a:t>Phone +49 123 45 67 89</a:t>
            </a:r>
          </a:p>
          <a:p>
            <a:r>
              <a:rPr lang="en-US" noProof="0" dirty="0"/>
              <a:t>Mobile +49 123 45 67 89 0</a:t>
            </a:r>
          </a:p>
          <a:p>
            <a:pPr lvl="1"/>
            <a:r>
              <a:rPr lang="en-US" noProof="0" dirty="0"/>
              <a:t>E-mail </a:t>
            </a:r>
            <a:r>
              <a:rPr lang="en-US" noProof="0" dirty="0">
                <a:hlinkClick r:id="rId2"/>
              </a:rPr>
              <a:t>firstname.lastname@siemens.com</a:t>
            </a:r>
            <a:endParaRPr lang="en-US" noProof="0" dirty="0"/>
          </a:p>
        </p:txBody>
      </p:sp>
      <p:sp>
        <p:nvSpPr>
          <p:cNvPr id="2" name="Footer" descr="Footer with copyright, author and department information, and date">
            <a:extLst>
              <a:ext uri="{FF2B5EF4-FFF2-40B4-BE49-F238E27FC236}">
                <a16:creationId xmlns:a16="http://schemas.microsoft.com/office/drawing/2014/main" id="{7D86EBFB-CE6A-4758-896A-AAD8E1D08CC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DEC03887-CC62-463B-9CCE-729F072DFB79}"/>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10</a:t>
            </a:fld>
            <a:endParaRPr lang="en-US" dirty="0"/>
          </a:p>
        </p:txBody>
      </p:sp>
    </p:spTree>
    <p:extLst>
      <p:ext uri="{BB962C8B-B14F-4D97-AF65-F5344CB8AC3E}">
        <p14:creationId xmlns:p14="http://schemas.microsoft.com/office/powerpoint/2010/main" val="3044083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1163" y="1414661"/>
            <a:ext cx="11376025" cy="2769989"/>
          </a:xfrm>
        </p:spPr>
        <p:txBody>
          <a:bodyPr/>
          <a:lstStyle/>
          <a:p>
            <a:r>
              <a:rPr lang="en-US" noProof="0" dirty="0"/>
              <a:t>Headline, </a:t>
            </a:r>
            <a:r>
              <a:rPr lang="en-US" b="1" noProof="0" dirty="0">
                <a:solidFill>
                  <a:srgbClr val="00C1B6"/>
                </a:solidFill>
              </a:rPr>
              <a:t>Arial Bold and Light Petrol </a:t>
            </a:r>
            <a:r>
              <a:rPr lang="en-US" noProof="0" dirty="0"/>
              <a:t>and also Arial Regular, </a:t>
            </a:r>
            <a:br>
              <a:rPr lang="en-US" noProof="0" dirty="0"/>
            </a:br>
            <a:r>
              <a:rPr lang="en-US" noProof="0" dirty="0"/>
              <a:t>60 </a:t>
            </a:r>
            <a:r>
              <a:rPr lang="en-US" noProof="0" dirty="0" err="1"/>
              <a:t>pt</a:t>
            </a:r>
            <a:r>
              <a:rPr lang="en-US" noProof="0" dirty="0"/>
              <a:t>, recommended for 3 lines</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4184453"/>
            <a:ext cx="9288000" cy="1622622"/>
          </a:xfrm>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Tree>
    <p:extLst>
      <p:ext uri="{BB962C8B-B14F-4D97-AF65-F5344CB8AC3E}">
        <p14:creationId xmlns:p14="http://schemas.microsoft.com/office/powerpoint/2010/main" val="3405580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1163" y="1414463"/>
            <a:ext cx="9286875" cy="2462213"/>
          </a:xfrm>
        </p:spPr>
        <p:txBody>
          <a:bodyPr/>
          <a:lstStyle/>
          <a:p>
            <a:r>
              <a:rPr lang="en-US" noProof="0" dirty="0"/>
              <a:t>Headline, </a:t>
            </a:r>
            <a:r>
              <a:rPr lang="en-US" b="1" noProof="0" dirty="0">
                <a:solidFill>
                  <a:srgbClr val="00C1B6"/>
                </a:solidFill>
              </a:rPr>
              <a:t>Arial Bold and Light Petrol </a:t>
            </a:r>
            <a:r>
              <a:rPr lang="en-US" noProof="0" dirty="0"/>
              <a:t>and also Arial Regular, 40 </a:t>
            </a:r>
            <a:r>
              <a:rPr lang="en-US" noProof="0" dirty="0" err="1"/>
              <a:t>pt</a:t>
            </a:r>
            <a:r>
              <a:rPr lang="en-US" noProof="0" dirty="0"/>
              <a:t>, recommended number of lines is 4, lorem ipsum dolor quest con</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3876675"/>
            <a:ext cx="9288000" cy="1930123"/>
          </a:xfrm>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Tree>
    <p:extLst>
      <p:ext uri="{BB962C8B-B14F-4D97-AF65-F5344CB8AC3E}">
        <p14:creationId xmlns:p14="http://schemas.microsoft.com/office/powerpoint/2010/main" val="2476248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in shape &quot;Combining the real and the digital&quot;">
            <a:extLst>
              <a:ext uri="{FF2B5EF4-FFF2-40B4-BE49-F238E27FC236}">
                <a16:creationId xmlns:a16="http://schemas.microsoft.com/office/drawing/2014/main" id="{14758C06-787C-4037-82E5-3980DDBBDF94}"/>
              </a:ext>
              <a:ext uri="{C183D7F6-B498-43B3-948B-1728B52AA6E4}">
                <adec:decorative xmlns:adec="http://schemas.microsoft.com/office/drawing/2017/decorative" val="1"/>
              </a:ext>
            </a:extLst>
          </p:cNvPr>
          <p:cNvPicPr>
            <a:picLocks noChangeAspect="1"/>
          </p:cNvPicPr>
          <p:nvPr/>
        </p:nvPicPr>
        <p:blipFill rotWithShape="1">
          <a:blip r:embed="rId2"/>
          <a:srcRect t="-8" r="17036" b="-8"/>
          <a:stretch/>
        </p:blipFill>
        <p:spPr bwMode="ltGray">
          <a:xfrm>
            <a:off x="6095999" y="1559863"/>
            <a:ext cx="6096001" cy="3644469"/>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a:t>Restricted | © Siemens 20XX | Author | Department | YYYY-MM-DD</a:t>
            </a:r>
            <a:endParaRPr lang="en-US" dirty="0"/>
          </a:p>
        </p:txBody>
      </p:sp>
      <p:sp>
        <p:nvSpPr>
          <p:cNvPr id="11" name="Information - please remove!">
            <a:extLst>
              <a:ext uri="{FF2B5EF4-FFF2-40B4-BE49-F238E27FC236}">
                <a16:creationId xmlns:a16="http://schemas.microsoft.com/office/drawing/2014/main" id="{197F8C85-69A4-4D8B-A338-7FB676800284}"/>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55591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Main shape &quot;Xcelerator&quot;">
            <a:extLst>
              <a:ext uri="{FF2B5EF4-FFF2-40B4-BE49-F238E27FC236}">
                <a16:creationId xmlns:a16="http://schemas.microsoft.com/office/drawing/2014/main" id="{C3C4EBFF-FB21-4F78-B315-E0C602C9D2FE}"/>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6" r="10" b="6"/>
          <a:stretch/>
        </p:blipFill>
        <p:spPr bwMode="ltGray">
          <a:xfrm>
            <a:off x="6865364" y="885251"/>
            <a:ext cx="4921824" cy="4921824"/>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607EDB3E-D651-42D8-93E2-18C004E01020}"/>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66409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ustainability shape &quot;Sustainability&quot;" descr="Shape to represent “Sustainability”">
            <a:extLst>
              <a:ext uri="{FF2B5EF4-FFF2-40B4-BE49-F238E27FC236}">
                <a16:creationId xmlns:a16="http://schemas.microsoft.com/office/drawing/2014/main" id="{7FA66E21-FB86-403A-BCDC-5683DBA03E2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 t="-3" r="-4" b="-3"/>
          <a:stretch/>
        </p:blipFill>
        <p:spPr bwMode="ltGray">
          <a:xfrm>
            <a:off x="6613924" y="783116"/>
            <a:ext cx="4914000" cy="4913998"/>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B3B44F4-E11A-46EF-AB7D-CDC6C77729C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805195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813C3CFC-9697-4716-A651-26E69FE6AB0F}"/>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highlighted text </a:t>
            </a:r>
          </a:p>
        </p:txBody>
      </p:sp>
      <p:sp>
        <p:nvSpPr>
          <p:cNvPr id="3" name="Copy" descr="Sample content">
            <a:extLst>
              <a:ext uri="{FF2B5EF4-FFF2-40B4-BE49-F238E27FC236}">
                <a16:creationId xmlns:a16="http://schemas.microsoft.com/office/drawing/2014/main" id="{F4DAD0C9-C8E6-49A1-8C40-DE4670D2D7FF}"/>
              </a:ext>
            </a:extLst>
          </p:cNvPr>
          <p:cNvSpPr>
            <a:spLocks noGrp="1"/>
          </p:cNvSpPr>
          <p:nvPr>
            <p:ph idx="1"/>
          </p:nvPr>
        </p:nvSpPr>
        <p:spPr>
          <a:xfrm>
            <a:off x="411162" y="1414800"/>
            <a:ext cx="7199313" cy="4752000"/>
          </a:xfrm>
        </p:spPr>
        <p:txBody>
          <a:bodyPr/>
          <a:lstStyle/>
          <a:p>
            <a:r>
              <a:rPr lang="en-US" b="1" noProof="0" dirty="0"/>
              <a:t>Subhead, Arial Bold, 18 pt</a:t>
            </a:r>
            <a:r>
              <a:rPr lang="en-US" b="1" baseline="30000" noProof="0" dirty="0"/>
              <a:t>1</a:t>
            </a:r>
          </a:p>
          <a:p>
            <a:endParaRPr lang="en-US" b="1" noProof="0" dirty="0"/>
          </a:p>
          <a:p>
            <a:r>
              <a:rPr lang="en-US" noProof="0" dirty="0"/>
              <a:t>Body text, Arial Regular, 18 </a:t>
            </a:r>
            <a:r>
              <a:rPr lang="en-US" noProof="0" dirty="0" err="1"/>
              <a:t>pt</a:t>
            </a:r>
            <a:r>
              <a:rPr lang="en-US" noProof="0" dirty="0"/>
              <a:t>, line spacing 1.1 lines: </a:t>
            </a:r>
            <a:r>
              <a:rPr lang="en-US" b="1" noProof="0" dirty="0"/>
              <a:t>Optional highlight </a:t>
            </a:r>
            <a:r>
              <a:rPr lang="en-US" noProof="0" dirty="0"/>
              <a:t>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it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it </a:t>
            </a:r>
            <a:r>
              <a:rPr lang="en-US" noProof="0" dirty="0" err="1"/>
              <a:t>exusrius</a:t>
            </a:r>
            <a:r>
              <a:rPr lang="en-US" noProof="0" dirty="0"/>
              <a:t>.</a:t>
            </a:r>
          </a:p>
          <a:p>
            <a:endParaRPr lang="en-US" noProof="0" dirty="0"/>
          </a:p>
          <a:p>
            <a:pPr lvl="1"/>
            <a:r>
              <a:rPr lang="en-US" noProof="0" dirty="0"/>
              <a:t>Dolor situs 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lorem exit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a:t>
            </a:r>
          </a:p>
          <a:p>
            <a:pPr lvl="1"/>
            <a:r>
              <a:rPr lang="en-US" noProof="0" dirty="0"/>
              <a:t>Dolor situs 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dirty="0"/>
              <a:t>.</a:t>
            </a:r>
          </a:p>
          <a:p>
            <a:pPr lvl="1"/>
            <a:r>
              <a:rPr lang="en-US" noProof="0" dirty="0"/>
              <a:t>Link: </a:t>
            </a:r>
            <a:r>
              <a:rPr lang="en-US" noProof="0" dirty="0">
                <a:solidFill>
                  <a:schemeClr val="accent1"/>
                </a:solidFill>
                <a:hlinkClick r:id="rId2">
                  <a:extLst>
                    <a:ext uri="{A12FA001-AC4F-418D-AE19-62706E023703}">
                      <ahyp:hlinkClr xmlns:ahyp="http://schemas.microsoft.com/office/drawing/2018/hyperlinkcolor" val="tx"/>
                    </a:ext>
                  </a:extLst>
                </a:hlinkClick>
              </a:rPr>
              <a:t>www.siemens.com</a:t>
            </a:r>
            <a:r>
              <a:rPr lang="en-US" noProof="0" dirty="0">
                <a:solidFill>
                  <a:schemeClr val="accent1"/>
                </a:solidFill>
              </a:rPr>
              <a:t> </a:t>
            </a:r>
            <a:r>
              <a:rPr lang="en-US" noProof="0" dirty="0"/>
              <a:t>on light backgrounds in Siemens Petrol </a:t>
            </a:r>
          </a:p>
        </p:txBody>
      </p:sp>
      <p:sp>
        <p:nvSpPr>
          <p:cNvPr id="5" name="Highlight-Box" descr="Sample highlighted content">
            <a:extLst>
              <a:ext uri="{FF2B5EF4-FFF2-40B4-BE49-F238E27FC236}">
                <a16:creationId xmlns:a16="http://schemas.microsoft.com/office/drawing/2014/main" id="{5138D0EF-5718-489A-8412-2D53BB776D48}"/>
              </a:ext>
            </a:extLst>
          </p:cNvPr>
          <p:cNvSpPr txBox="1">
            <a:spLocks noChangeArrowheads="1"/>
          </p:cNvSpPr>
          <p:nvPr/>
        </p:nvSpPr>
        <p:spPr bwMode="auto">
          <a:xfrm>
            <a:off x="411163" y="5083974"/>
            <a:ext cx="7199312" cy="718452"/>
          </a:xfrm>
          <a:prstGeom prst="rect">
            <a:avLst/>
          </a:prstGeom>
          <a:solidFill>
            <a:srgbClr val="00FFB9"/>
          </a:solidFill>
          <a:ln>
            <a:noFill/>
          </a:ln>
          <a:effectLst/>
        </p:spPr>
        <p:txBody>
          <a:bodyPr wrap="square" lIns="108000" tIns="54000" rIns="108000" bIns="54000" numCol="1" spcCol="72000" rtlCol="0" anchor="ctr">
            <a:noAutofit/>
          </a:bodyPr>
          <a:lstStyle>
            <a:defPPr>
              <a:defRPr lang="en-US"/>
            </a:defPPr>
            <a:lvl1pPr>
              <a:lnSpc>
                <a:spcPct val="110000"/>
              </a:lnSpc>
              <a:spcBef>
                <a:spcPts val="0"/>
              </a:spcBef>
              <a:defRPr b="1">
                <a:solidFill>
                  <a:schemeClr val="tx1"/>
                </a:solidFill>
              </a:defRPr>
            </a:lvl1pPr>
          </a:lstStyle>
          <a:p>
            <a:r>
              <a:rPr lang="en-US" dirty="0"/>
              <a:t>Highlighted text, Arial Bold, 18 pt, line spacing 1.1 lines.</a:t>
            </a:r>
            <a:br>
              <a:rPr lang="en-US" dirty="0"/>
            </a:br>
            <a:r>
              <a:rPr lang="en-US" dirty="0"/>
              <a:t>Please use only reduced and as an accent.</a:t>
            </a:r>
          </a:p>
        </p:txBody>
      </p:sp>
      <p:sp>
        <p:nvSpPr>
          <p:cNvPr id="7" name="Footnote">
            <a:extLst>
              <a:ext uri="{FF2B5EF4-FFF2-40B4-BE49-F238E27FC236}">
                <a16:creationId xmlns:a16="http://schemas.microsoft.com/office/drawing/2014/main" id="{D09905B2-8018-4963-AAB0-C2F0485931B5}"/>
              </a:ext>
            </a:extLst>
          </p:cNvPr>
          <p:cNvSpPr txBox="1"/>
          <p:nvPr/>
        </p:nvSpPr>
        <p:spPr>
          <a:xfrm>
            <a:off x="411161" y="6026312"/>
            <a:ext cx="7199313" cy="140488"/>
          </a:xfrm>
          <a:prstGeom prst="rect">
            <a:avLst/>
          </a:prstGeom>
          <a:noFill/>
        </p:spPr>
        <p:txBody>
          <a:bodyPr wrap="square" lIns="0" tIns="0" rIns="0" bIns="0" rtlCol="0" anchor="b">
            <a:spAutoFit/>
          </a:bodyPr>
          <a:lstStyle/>
          <a:p>
            <a:pPr algn="l"/>
            <a:r>
              <a:rPr lang="en-US" sz="900" b="1" dirty="0">
                <a:latin typeface="+mn-lt"/>
              </a:rPr>
              <a:t>1</a:t>
            </a:r>
            <a:r>
              <a:rPr lang="en-US" sz="900" dirty="0">
                <a:latin typeface="+mn-lt"/>
              </a:rPr>
              <a:t> Footnote Arial Regular, 9 </a:t>
            </a:r>
            <a:r>
              <a:rPr lang="en-US" sz="900" dirty="0" err="1">
                <a:latin typeface="+mn-lt"/>
              </a:rPr>
              <a:t>pt</a:t>
            </a:r>
            <a:r>
              <a:rPr lang="en-US" sz="900" dirty="0">
                <a:latin typeface="+mn-lt"/>
              </a:rPr>
              <a:t>, bottom aligned</a:t>
            </a:r>
          </a:p>
        </p:txBody>
      </p:sp>
      <p:sp>
        <p:nvSpPr>
          <p:cNvPr id="4" name="Footer" descr="Footer with copyright, author and department information, and date">
            <a:extLst>
              <a:ext uri="{FF2B5EF4-FFF2-40B4-BE49-F238E27FC236}">
                <a16:creationId xmlns:a16="http://schemas.microsoft.com/office/drawing/2014/main" id="{659537E0-7DD0-4DA0-A93A-15FBB24A8FF7}"/>
              </a:ext>
            </a:extLst>
          </p:cNvPr>
          <p:cNvSpPr>
            <a:spLocks noGrp="1"/>
          </p:cNvSpPr>
          <p:nvPr>
            <p:ph type="ftr" sz="quarter" idx="10"/>
          </p:nvPr>
        </p:nvSpPr>
        <p:spPr/>
        <p:txBody>
          <a:bodyPr/>
          <a:lstStyle/>
          <a:p>
            <a:pPr>
              <a:lnSpc>
                <a:spcPct val="100000"/>
              </a:lnSpc>
            </a:pPr>
            <a:r>
              <a:rPr lang="en-US"/>
              <a:t>Restricted | © Siemens 20XX | Author | Department | YYYY-MM-DD</a:t>
            </a:r>
            <a:endParaRPr lang="en-US" dirty="0"/>
          </a:p>
        </p:txBody>
      </p:sp>
      <p:sp>
        <p:nvSpPr>
          <p:cNvPr id="6" name="Slide Number">
            <a:extLst>
              <a:ext uri="{FF2B5EF4-FFF2-40B4-BE49-F238E27FC236}">
                <a16:creationId xmlns:a16="http://schemas.microsoft.com/office/drawing/2014/main" id="{CB1948C2-BCB7-4A85-B181-A476AEC4C9B1}"/>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a:t>Page </a:t>
            </a:r>
            <a:fld id="{15EBE321-CBB1-4E91-BD14-37C8D44326FB}" type="slidenum">
              <a:rPr lang="en-US" smtClean="0"/>
              <a:pPr/>
              <a:t>7</a:t>
            </a:fld>
            <a:endParaRPr lang="en-US" dirty="0"/>
          </a:p>
        </p:txBody>
      </p:sp>
    </p:spTree>
    <p:extLst>
      <p:ext uri="{BB962C8B-B14F-4D97-AF65-F5344CB8AC3E}">
        <p14:creationId xmlns:p14="http://schemas.microsoft.com/office/powerpoint/2010/main" val="405046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B9397CCD-C35C-476B-9FB3-61FA21A8A35A}"/>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spotlight on image </a:t>
            </a:r>
          </a:p>
        </p:txBody>
      </p:sp>
      <p:pic>
        <p:nvPicPr>
          <p:cNvPr id="11" name="Sample image" descr="Very busy main street of a typical megacity in China, skyscrapers in the background">
            <a:extLst>
              <a:ext uri="{FF2B5EF4-FFF2-40B4-BE49-F238E27FC236}">
                <a16:creationId xmlns:a16="http://schemas.microsoft.com/office/drawing/2014/main" id="{F4C2DFB8-C1F5-41BC-88A5-1705882053E2}"/>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411163" y="1414463"/>
            <a:ext cx="7199312" cy="4752975"/>
          </a:xfrm>
        </p:spPr>
      </p:pic>
      <p:sp>
        <p:nvSpPr>
          <p:cNvPr id="2" name="Copy" descr="Sample content">
            <a:extLst>
              <a:ext uri="{FF2B5EF4-FFF2-40B4-BE49-F238E27FC236}">
                <a16:creationId xmlns:a16="http://schemas.microsoft.com/office/drawing/2014/main" id="{136962EB-1F92-43E3-92B1-2A77860EF8BB}"/>
              </a:ext>
            </a:extLst>
          </p:cNvPr>
          <p:cNvSpPr>
            <a:spLocks noGrp="1"/>
          </p:cNvSpPr>
          <p:nvPr>
            <p:ph sz="half" idx="2"/>
          </p:nvPr>
        </p:nvSpPr>
        <p:spPr/>
        <p:txBody>
          <a:bodyPr/>
          <a:lstStyle/>
          <a:p>
            <a:r>
              <a:rPr lang="en-US" b="1" noProof="0" dirty="0"/>
              <a:t>Headline 18 </a:t>
            </a:r>
            <a:r>
              <a:rPr lang="en-US" b="1" noProof="0" dirty="0" err="1"/>
              <a:t>pt</a:t>
            </a:r>
            <a:endParaRPr lang="en-US" b="1" noProof="0" dirty="0"/>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15" name="Footer" descr="Footer with copyright, author and department information, and date">
            <a:extLst>
              <a:ext uri="{FF2B5EF4-FFF2-40B4-BE49-F238E27FC236}">
                <a16:creationId xmlns:a16="http://schemas.microsoft.com/office/drawing/2014/main" id="{7B387324-C284-43AB-AC82-4099E147DD6E}"/>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AD8F4F24-1A75-4C2E-B8C7-06798FFD5394}"/>
              </a:ext>
              <a:ext uri="{C183D7F6-B498-43B3-948B-1728B52AA6E4}">
                <adec:decorative xmlns:adec="http://schemas.microsoft.com/office/drawing/2017/decorative" val="1"/>
              </a:ext>
            </a:extLst>
          </p:cNvPr>
          <p:cNvSpPr>
            <a:spLocks noGrp="1"/>
          </p:cNvSpPr>
          <p:nvPr>
            <p:ph type="sldNum" sz="quarter" idx="14"/>
          </p:nvPr>
        </p:nvSpPr>
        <p:spPr/>
        <p:txBody>
          <a:bodyPr/>
          <a:lstStyle/>
          <a:p>
            <a:r>
              <a:rPr lang="en-US" dirty="0"/>
              <a:t>Page </a:t>
            </a:r>
            <a:fld id="{15EBE321-CBB1-4E91-BD14-37C8D44326FB}" type="slidenum">
              <a:rPr lang="en-US" smtClean="0"/>
              <a:pPr/>
              <a:t>8</a:t>
            </a:fld>
            <a:endParaRPr lang="en-US" dirty="0"/>
          </a:p>
        </p:txBody>
      </p:sp>
      <p:sp>
        <p:nvSpPr>
          <p:cNvPr id="8" name="Information - please remove!">
            <a:extLst>
              <a:ext uri="{FF2B5EF4-FFF2-40B4-BE49-F238E27FC236}">
                <a16:creationId xmlns:a16="http://schemas.microsoft.com/office/drawing/2014/main" id="{7EA7CCB4-52C4-4699-AE1B-D1094C72926F}"/>
              </a:ext>
              <a:ext uri="{C183D7F6-B498-43B3-948B-1728B52AA6E4}">
                <adec:decorative xmlns:adec="http://schemas.microsoft.com/office/drawing/2017/decorative" val="1"/>
              </a:ext>
            </a:extLst>
          </p:cNvPr>
          <p:cNvSpPr/>
          <p:nvPr/>
        </p:nvSpPr>
        <p:spPr bwMode="auto">
          <a:xfrm rot="-600000">
            <a:off x="5636155" y="4260147"/>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1748855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EF81D-3B55-47E5-94B9-C519906E5A08}"/>
              </a:ext>
            </a:extLst>
          </p:cNvPr>
          <p:cNvSpPr>
            <a:spLocks noGrp="1"/>
          </p:cNvSpPr>
          <p:nvPr>
            <p:ph type="title"/>
          </p:nvPr>
        </p:nvSpPr>
        <p:spPr/>
        <p:txBody>
          <a:bodyPr/>
          <a:lstStyle/>
          <a:p>
            <a:r>
              <a:rPr lang="en-US" noProof="0" dirty="0"/>
              <a:t>Disclaimer</a:t>
            </a:r>
          </a:p>
        </p:txBody>
      </p:sp>
      <p:sp>
        <p:nvSpPr>
          <p:cNvPr id="3" name="Content" descr="Copy disclaimer">
            <a:extLst>
              <a:ext uri="{FF2B5EF4-FFF2-40B4-BE49-F238E27FC236}">
                <a16:creationId xmlns:a16="http://schemas.microsoft.com/office/drawing/2014/main" id="{536CB846-BF47-4D54-AA64-A816E2B1BA57}"/>
              </a:ext>
            </a:extLst>
          </p:cNvPr>
          <p:cNvSpPr>
            <a:spLocks noGrp="1"/>
          </p:cNvSpPr>
          <p:nvPr>
            <p:ph idx="1"/>
          </p:nvPr>
        </p:nvSpPr>
        <p:spPr/>
        <p:txBody>
          <a:bodyPr/>
          <a:lstStyle/>
          <a:p>
            <a:r>
              <a:rPr lang="en-US" noProof="0" dirty="0"/>
              <a:t>© Siemens </a:t>
            </a:r>
            <a:fld id="{B197323B-858D-4CC0-90E2-38A4456E0848}" type="datetimeyyyy">
              <a:rPr lang="en-US" noProof="0" smtClean="0"/>
              <a:t>2023</a:t>
            </a:fld>
            <a:endParaRPr lang="en-US" noProof="0" dirty="0"/>
          </a:p>
          <a:p>
            <a:endParaRPr lang="en-US" noProof="0" dirty="0"/>
          </a:p>
          <a:p>
            <a:r>
              <a:rPr lang="en-US" noProof="0" dirty="0"/>
              <a:t>Subject to changes and errors. The information given in this document only contains general descriptions and/or performance features which may not always specifically reflect those described, or which may undergo modification in the course of further development of the products. The requested performance features are binding only when they are expressly agreed upon in the concluded contract.</a:t>
            </a:r>
          </a:p>
          <a:p>
            <a:endParaRPr lang="en-US" noProof="0" dirty="0"/>
          </a:p>
          <a:p>
            <a:r>
              <a:rPr lang="en-US" noProof="0" dirty="0"/>
              <a:t>All product designations may be trademarks or other rights of </a:t>
            </a:r>
            <a:br>
              <a:rPr lang="en-US" noProof="0" dirty="0"/>
            </a:br>
            <a:r>
              <a:rPr lang="en-US" noProof="0" dirty="0"/>
              <a:t>Siemens AG, its affiliated companies or other companies whose use by third parties for their own purposes could violate the rights of the respective owner.</a:t>
            </a:r>
          </a:p>
        </p:txBody>
      </p:sp>
      <p:sp>
        <p:nvSpPr>
          <p:cNvPr id="4" name="Footer" descr="Footer with copyright, author and department information, and date">
            <a:extLst>
              <a:ext uri="{FF2B5EF4-FFF2-40B4-BE49-F238E27FC236}">
                <a16:creationId xmlns:a16="http://schemas.microsoft.com/office/drawing/2014/main" id="{AD6006ED-C279-47ED-B706-5853C56262D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a:extLst>
              <a:ext uri="{FF2B5EF4-FFF2-40B4-BE49-F238E27FC236}">
                <a16:creationId xmlns:a16="http://schemas.microsoft.com/office/drawing/2014/main" id="{8DB1DAF3-971A-4A20-8FEB-5F5A28F00306}"/>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9</a:t>
            </a:fld>
            <a:endParaRPr lang="en-US" dirty="0"/>
          </a:p>
        </p:txBody>
      </p:sp>
    </p:spTree>
    <p:extLst>
      <p:ext uri="{BB962C8B-B14F-4D97-AF65-F5344CB8AC3E}">
        <p14:creationId xmlns:p14="http://schemas.microsoft.com/office/powerpoint/2010/main" val="2435204155"/>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728</Words>
  <Application>Microsoft Office PowerPoint</Application>
  <PresentationFormat>Widescreen</PresentationFormat>
  <Paragraphs>63</Paragraphs>
  <Slides>10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Siemens 2022</vt:lpstr>
      <vt:lpstr>Headline, Arial Bold  and Regular, 80 pt</vt:lpstr>
      <vt:lpstr>Headline, Arial Bold and Light Petrol and also Arial Regular,  60 pt, recommended for 3 lines</vt:lpstr>
      <vt:lpstr>Headline, Arial Bold and Light Petrol and also Arial Regular, 40 pt, recommended number of lines is 4, lorem ipsum dolor quest con</vt:lpstr>
      <vt:lpstr>Headline, Arial, 80 pt</vt:lpstr>
      <vt:lpstr>Headline, Arial, 80 pt</vt:lpstr>
      <vt:lpstr>Headline, Arial, 80 pt</vt:lpstr>
      <vt:lpstr>Headline, Arial Bold, 20 pt, lorem ipsum dolor est Content page – highlighted text </vt:lpstr>
      <vt:lpstr>Headline, Arial Bold, 20 pt, lorem ipsum dolor est Content page – spotlight on image </vt:lpstr>
      <vt:lpstr>Disclaimer</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AG PowerPoint Presentation</dc:title>
  <cp:keywords>Template</cp:keywords>
  <dc:description>Version 3.4.4
April 2023</dc:description>
  <dcterms:created xsi:type="dcterms:W3CDTF">2020-07-27T12:43:17Z</dcterms:created>
  <dcterms:modified xsi:type="dcterms:W3CDTF">2023-04-11T12:46:57Z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ies>
</file>